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5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6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  <p:sldMasterId id="2147483655" r:id="rId3"/>
    <p:sldMasterId id="2147483656" r:id="rId4"/>
    <p:sldMasterId id="2147483745" r:id="rId5"/>
    <p:sldMasterId id="2147483769" r:id="rId6"/>
    <p:sldMasterId id="2147483793" r:id="rId7"/>
  </p:sldMasterIdLst>
  <p:notesMasterIdLst>
    <p:notesMasterId r:id="rId41"/>
  </p:notesMasterIdLst>
  <p:handoutMasterIdLst>
    <p:handoutMasterId r:id="rId42"/>
  </p:handoutMasterIdLst>
  <p:sldIdLst>
    <p:sldId id="1214" r:id="rId8"/>
    <p:sldId id="1215" r:id="rId9"/>
    <p:sldId id="1216" r:id="rId10"/>
    <p:sldId id="1219" r:id="rId11"/>
    <p:sldId id="1220" r:id="rId12"/>
    <p:sldId id="1224" r:id="rId13"/>
    <p:sldId id="1517" r:id="rId14"/>
    <p:sldId id="1518" r:id="rId15"/>
    <p:sldId id="1519" r:id="rId16"/>
    <p:sldId id="1520" r:id="rId17"/>
    <p:sldId id="1521" r:id="rId18"/>
    <p:sldId id="1522" r:id="rId19"/>
    <p:sldId id="1523" r:id="rId20"/>
    <p:sldId id="1623" r:id="rId21"/>
    <p:sldId id="1232" r:id="rId22"/>
    <p:sldId id="1624" r:id="rId23"/>
    <p:sldId id="984" r:id="rId24"/>
    <p:sldId id="985" r:id="rId25"/>
    <p:sldId id="1524" r:id="rId26"/>
    <p:sldId id="1525" r:id="rId27"/>
    <p:sldId id="1526" r:id="rId28"/>
    <p:sldId id="1527" r:id="rId29"/>
    <p:sldId id="1528" r:id="rId30"/>
    <p:sldId id="1529" r:id="rId31"/>
    <p:sldId id="1530" r:id="rId32"/>
    <p:sldId id="1531" r:id="rId33"/>
    <p:sldId id="1532" r:id="rId34"/>
    <p:sldId id="1533" r:id="rId35"/>
    <p:sldId id="1534" r:id="rId36"/>
    <p:sldId id="1411" r:id="rId37"/>
    <p:sldId id="1484" r:id="rId38"/>
    <p:sldId id="1173" r:id="rId39"/>
    <p:sldId id="1294" r:id="rId40"/>
  </p:sldIdLst>
  <p:sldSz cx="9144000" cy="5143500" type="screen16x9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361" autoAdjust="0"/>
    <p:restoredTop sz="86064" autoAdjust="0"/>
  </p:normalViewPr>
  <p:slideViewPr>
    <p:cSldViewPr>
      <p:cViewPr varScale="1">
        <p:scale>
          <a:sx n="91" d="100"/>
          <a:sy n="91" d="100"/>
        </p:scale>
        <p:origin x="1560" y="4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36" y="569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4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presProps" Target="presProps.xml"/><Relationship Id="rId8" Type="http://schemas.openxmlformats.org/officeDocument/2006/relationships/slide" Target="slides/slid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tableStyles" Target="tableStyles.xml"/><Relationship Id="rId20" Type="http://schemas.openxmlformats.org/officeDocument/2006/relationships/slide" Target="slides/slide13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24790CA-0094-4BF0-8FE9-304DD19444ED}" type="datetimeFigureOut">
              <a:rPr lang="ja-JP" altLang="en-US"/>
              <a:pPr>
                <a:defRPr/>
              </a:pPr>
              <a:t>2025/7/21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4971A38-B2E6-4575-9A85-240C1345C4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01320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BD4CDDD5-F5AF-4A16-8CC8-1A4F3C011E3B}" type="datetimeFigureOut">
              <a:rPr lang="ja-JP" altLang="en-US"/>
              <a:pPr>
                <a:defRPr/>
              </a:pPr>
              <a:t>2025/7/21</a:t>
            </a:fld>
            <a:endParaRPr lang="en-US" altLang="ja-JP"/>
          </a:p>
        </p:txBody>
      </p:sp>
      <p:sp>
        <p:nvSpPr>
          <p:cNvPr id="6185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5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2DBA942F-F136-45A1-86F3-1408773B076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41557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2691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>
              <a:ea typeface="ＭＳ Ｐ明朝" pitchFamily="18" charset="-128"/>
            </a:endParaRPr>
          </a:p>
        </p:txBody>
      </p:sp>
      <p:sp>
        <p:nvSpPr>
          <p:cNvPr id="24269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A5CCC4-0C3D-4B4B-8E5E-55709A8166BA}" type="slidenum">
              <a:rPr lang="ja-JP" altLang="en-US">
                <a:solidFill>
                  <a:prstClr val="black"/>
                </a:solidFill>
              </a:rPr>
              <a:pPr/>
              <a:t>19</a:t>
            </a:fld>
            <a:endParaRPr lang="en-US" altLang="ja-JP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91318" y="1200151"/>
            <a:ext cx="2078037" cy="3394472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5" y="1200151"/>
            <a:ext cx="6081713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91318" y="1200151"/>
            <a:ext cx="2078037" cy="3394472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5" y="1200151"/>
            <a:ext cx="6081713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9283C-1055-41F8-840B-14DAAB4E752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EA6E9-7B41-42F3-A32A-8DDCB65C9C3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94C36-3FAE-4438-B63D-6EF839ECE14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1243C-B8D6-47A1-9A65-A2E458115BB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49DD3-F6B8-47FD-9744-BACF60D391C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48B17-AC3E-4FB9-B20D-1A35B82EE96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CC73C-0D1D-493F-9C01-ED70797F2B2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EC266-02C3-4647-B57A-D9D40F9DA3E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36914-8112-4B5E-B5D8-370F9E872AC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F2572-2166-4A9A-9982-00953A23A4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200151"/>
            <a:ext cx="2057400" cy="3394472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60198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EC1E3-6228-408C-A70F-875F10F57C6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91318" y="1200151"/>
            <a:ext cx="2078037" cy="3394472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5" y="1200151"/>
            <a:ext cx="6081713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91318" y="1200152"/>
            <a:ext cx="2078037" cy="3525441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5" y="1200152"/>
            <a:ext cx="6081713" cy="352544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5.xml"/><Relationship Id="rId10" Type="http://schemas.openxmlformats.org/officeDocument/2006/relationships/theme" Target="../theme/theme6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545431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62" r:id="rId2"/>
    <p:sldLayoutId id="2147483663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-396875" y="3274221"/>
            <a:ext cx="9937750" cy="2051447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ja-JP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3868341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0" r:id="rId2"/>
    <p:sldLayoutId id="2147483673" r:id="rId3"/>
    <p:sldLayoutId id="2147483674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-323850" y="-128588"/>
            <a:ext cx="9937750" cy="5454254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ja-JP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924050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-323850" y="-128588"/>
            <a:ext cx="9937750" cy="5454254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ja-JP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924050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-396875" y="-182166"/>
            <a:ext cx="9937750" cy="5507832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ja-JP">
              <a:solidFill>
                <a:srgbClr val="000000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93" y="1545433"/>
            <a:ext cx="7056437" cy="1565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38A2D30-6132-4B3F-A9BA-07B7049174D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-396875" y="3112294"/>
            <a:ext cx="9937750" cy="2213372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ja-JP">
              <a:solidFill>
                <a:srgbClr val="0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3706416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-396875" y="3274221"/>
            <a:ext cx="9937750" cy="2051447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ja-JP">
              <a:solidFill>
                <a:srgbClr val="000000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3868341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FF00"/>
          </a:solidFill>
          <a:latin typeface="ＤＦ特太ゴシック体" pitchFamily="1" charset="-128"/>
          <a:ea typeface="ＤＦ特太ゴシック体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143" y="3352204"/>
            <a:ext cx="70707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67544" y="4083918"/>
            <a:ext cx="7920037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ja-JP" sz="20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     </a:t>
            </a:r>
            <a:r>
              <a:rPr lang="ja-JP" altLang="en-US" sz="36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ち </a:t>
            </a:r>
            <a:r>
              <a:rPr lang="ja-JP" altLang="en-US" sz="20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 </a:t>
            </a:r>
            <a:r>
              <a:rPr lang="ja-JP" altLang="en-US" sz="36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よ </a:t>
            </a:r>
            <a:r>
              <a:rPr lang="ja-JP" altLang="en-US" sz="20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 </a:t>
            </a:r>
            <a:r>
              <a:rPr lang="ja-JP" altLang="en-US" sz="36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に</a:t>
            </a:r>
            <a:r>
              <a:rPr lang="ja-JP" altLang="en-US" sz="20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  </a:t>
            </a:r>
            <a:r>
              <a:rPr lang="ja-JP" altLang="en-US" sz="2000" dirty="0" err="1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ー</a:t>
            </a:r>
            <a:r>
              <a:rPr lang="ja-JP" altLang="en-US" sz="36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 </a:t>
            </a:r>
            <a:r>
              <a:rPr lang="ja-JP" altLang="en-US" sz="2000" dirty="0" err="1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ー</a:t>
            </a:r>
            <a:r>
              <a:rPr lang="ja-JP" altLang="en-US" sz="20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   </a:t>
            </a:r>
            <a:r>
              <a:rPr lang="ja-JP" altLang="en-US" sz="10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　</a:t>
            </a:r>
            <a:r>
              <a:rPr lang="ja-JP" altLang="en-US" sz="36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や</a:t>
            </a:r>
            <a:r>
              <a:rPr lang="ja-JP" altLang="en-US" sz="24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　</a:t>
            </a:r>
            <a:r>
              <a:rPr lang="ja-JP" altLang="en-US" sz="36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ち</a:t>
            </a:r>
            <a:r>
              <a:rPr lang="ja-JP" altLang="en-US" sz="16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　 </a:t>
            </a:r>
            <a:r>
              <a:rPr lang="ja-JP" altLang="en-US" sz="36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よ</a:t>
            </a:r>
            <a:r>
              <a:rPr lang="ja-JP" altLang="en-US" sz="28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  </a:t>
            </a:r>
            <a:r>
              <a:rPr lang="ja-JP" altLang="en-US" sz="36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に</a:t>
            </a:r>
          </a:p>
        </p:txBody>
      </p:sp>
    </p:spTree>
    <p:extLst>
      <p:ext uri="{BB962C8B-B14F-4D97-AF65-F5344CB8AC3E}">
        <p14:creationId xmlns:p14="http://schemas.microsoft.com/office/powerpoint/2010/main" val="3142676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827088" y="4229968"/>
            <a:ext cx="7772400" cy="1006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ja-JP" altLang="en-US" sz="28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　</a:t>
            </a:r>
            <a:r>
              <a:rPr lang="ja-JP" altLang="en-US" sz="36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さ</a:t>
            </a:r>
            <a:r>
              <a:rPr lang="ja-JP" altLang="en-US" sz="28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  </a:t>
            </a:r>
            <a:r>
              <a:rPr lang="ja-JP" altLang="en-US" sz="36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ざ  れ       </a:t>
            </a:r>
            <a:r>
              <a:rPr lang="ja-JP" altLang="en-US" sz="3600" dirty="0" err="1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い </a:t>
            </a:r>
            <a:r>
              <a:rPr lang="ja-JP" altLang="en-US" sz="36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 し の</a:t>
            </a:r>
          </a:p>
        </p:txBody>
      </p:sp>
      <p:pic>
        <p:nvPicPr>
          <p:cNvPr id="40963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138" y="3363838"/>
            <a:ext cx="76200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52958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827088" y="4155926"/>
            <a:ext cx="84582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ja-JP" sz="36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  </a:t>
            </a:r>
            <a:r>
              <a:rPr lang="ja-JP" altLang="en-US" sz="36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い</a:t>
            </a:r>
            <a:r>
              <a:rPr lang="ja-JP" altLang="en-US" sz="28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　</a:t>
            </a:r>
            <a:r>
              <a:rPr lang="ja-JP" altLang="en-US" sz="36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わ</a:t>
            </a:r>
            <a:r>
              <a:rPr lang="ja-JP" altLang="en-US" sz="24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　 </a:t>
            </a:r>
            <a:r>
              <a:rPr lang="ja-JP" altLang="en-US" sz="3600" dirty="0" err="1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お </a:t>
            </a:r>
            <a:r>
              <a:rPr lang="ja-JP" altLang="en-US" sz="12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　</a:t>
            </a:r>
            <a:r>
              <a:rPr lang="ja-JP" altLang="en-US" sz="36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と  </a:t>
            </a:r>
            <a:r>
              <a:rPr lang="ja-JP" altLang="en-US" sz="28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 </a:t>
            </a:r>
            <a:r>
              <a:rPr lang="ja-JP" altLang="en-US" sz="36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 </a:t>
            </a:r>
            <a:r>
              <a:rPr lang="ja-JP" altLang="en-US" sz="20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 </a:t>
            </a:r>
            <a:r>
              <a:rPr lang="ja-JP" altLang="en-US" sz="36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な </a:t>
            </a:r>
            <a:r>
              <a:rPr lang="ja-JP" altLang="en-US" sz="20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  </a:t>
            </a:r>
            <a:r>
              <a:rPr lang="ja-JP" altLang="en-US" sz="36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 りて</a:t>
            </a:r>
          </a:p>
        </p:txBody>
      </p:sp>
      <p:pic>
        <p:nvPicPr>
          <p:cNvPr id="4198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3374233"/>
            <a:ext cx="7488238" cy="926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26825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823918" y="3939902"/>
            <a:ext cx="7564437" cy="1478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ja-JP" sz="24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  </a:t>
            </a:r>
            <a:r>
              <a:rPr lang="ja-JP" altLang="en-US" sz="36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こ</a:t>
            </a:r>
            <a:r>
              <a:rPr lang="ja-JP" altLang="en-US" sz="10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 </a:t>
            </a:r>
            <a:r>
              <a:rPr lang="ja-JP" altLang="en-US" sz="36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け</a:t>
            </a:r>
            <a:r>
              <a:rPr lang="ja-JP" altLang="en-US" sz="10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 </a:t>
            </a:r>
            <a:r>
              <a:rPr lang="ja-JP" altLang="en-US" sz="36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の   </a:t>
            </a:r>
            <a:r>
              <a:rPr lang="ja-JP" altLang="en-US" sz="10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 </a:t>
            </a:r>
            <a:r>
              <a:rPr lang="ja-JP" altLang="en-US" sz="36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 む</a:t>
            </a:r>
            <a:r>
              <a:rPr lang="ja-JP" altLang="en-US" sz="24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 </a:t>
            </a:r>
            <a:r>
              <a:rPr lang="ja-JP" altLang="en-US" sz="2000" dirty="0" err="1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ー</a:t>
            </a:r>
            <a:r>
              <a:rPr lang="ja-JP" altLang="en-US" sz="24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 </a:t>
            </a:r>
            <a:r>
              <a:rPr lang="ja-JP" altLang="en-US" sz="36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す </a:t>
            </a:r>
            <a:r>
              <a:rPr lang="ja-JP" altLang="en-US" sz="2000" dirty="0" err="1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ー</a:t>
            </a:r>
            <a:r>
              <a:rPr lang="ja-JP" altLang="en-US" sz="36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 </a:t>
            </a:r>
            <a:r>
              <a:rPr lang="ja-JP" altLang="en-US" sz="8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　</a:t>
            </a:r>
            <a:r>
              <a:rPr lang="ja-JP" altLang="en-US" sz="20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　</a:t>
            </a:r>
            <a:r>
              <a:rPr lang="ja-JP" altLang="en-US" sz="36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ま</a:t>
            </a:r>
            <a:r>
              <a:rPr lang="ja-JP" altLang="en-US" sz="12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 </a:t>
            </a:r>
            <a:r>
              <a:rPr lang="ja-JP" altLang="en-US" dirty="0" err="1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ー</a:t>
            </a:r>
            <a:r>
              <a:rPr lang="ja-JP" altLang="en-US" sz="12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 </a:t>
            </a:r>
            <a:r>
              <a:rPr lang="ja-JP" altLang="en-US" dirty="0" err="1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ー</a:t>
            </a:r>
            <a:r>
              <a:rPr lang="ja-JP" altLang="en-US" sz="3600" dirty="0" err="1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で</a:t>
            </a:r>
            <a:endParaRPr lang="ja-JP" altLang="en-US" sz="3600" dirty="0">
              <a:solidFill>
                <a:srgbClr val="FFFF00"/>
              </a:solidFill>
              <a:latin typeface="ＤＦ特太ゴシック体" pitchFamily="1" charset="-128"/>
              <a:ea typeface="ＤＦ特太ゴシック体" pitchFamily="1" charset="-128"/>
            </a:endParaRPr>
          </a:p>
        </p:txBody>
      </p:sp>
      <p:pic>
        <p:nvPicPr>
          <p:cNvPr id="43011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138" y="3373041"/>
            <a:ext cx="7886700" cy="902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31830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1664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823918" y="3795886"/>
            <a:ext cx="7564437" cy="7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ja-JP" altLang="en-US" sz="44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ご来賓、保護者の皆様はご着席ください。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92015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74848" y="3868738"/>
            <a:ext cx="8229600" cy="857250"/>
          </a:xfrm>
        </p:spPr>
        <p:txBody>
          <a:bodyPr/>
          <a:lstStyle/>
          <a:p>
            <a:pPr eaLnBrk="1" hangingPunct="1"/>
            <a:r>
              <a:rPr lang="ja-JP" altLang="en-US" sz="7200" dirty="0"/>
              <a:t>学 校 長 式 辞</a:t>
            </a:r>
          </a:p>
        </p:txBody>
      </p:sp>
    </p:spTree>
    <p:extLst>
      <p:ext uri="{BB962C8B-B14F-4D97-AF65-F5344CB8AC3E}">
        <p14:creationId xmlns:p14="http://schemas.microsoft.com/office/powerpoint/2010/main" val="2695514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827088" y="1491856"/>
            <a:ext cx="7772400" cy="1102519"/>
          </a:xfrm>
        </p:spPr>
        <p:txBody>
          <a:bodyPr/>
          <a:lstStyle/>
          <a:p>
            <a:pPr eaLnBrk="1" hangingPunct="1"/>
            <a:r>
              <a:rPr lang="en-US" altLang="ja-JP" dirty="0">
                <a:ea typeface="ＤＦ特太ゴシック体" pitchFamily="1" charset="-128"/>
              </a:rPr>
              <a:t>─</a:t>
            </a:r>
            <a:r>
              <a:rPr lang="ja-JP" altLang="en-US" dirty="0">
                <a:ea typeface="ＤＦ特太ゴシック体" pitchFamily="1" charset="-128"/>
              </a:rPr>
              <a:t>保護者の方へ─</a:t>
            </a:r>
            <a:br>
              <a:rPr lang="ja-JP" altLang="en-US" dirty="0">
                <a:ea typeface="ＤＦ特太ゴシック体" pitchFamily="1" charset="-128"/>
              </a:rPr>
            </a:br>
            <a:r>
              <a:rPr lang="ja-JP" altLang="en-US" dirty="0">
                <a:ea typeface="ＤＦ特太ゴシック体" pitchFamily="1" charset="-128"/>
              </a:rPr>
              <a:t>携帯電話は</a:t>
            </a:r>
            <a:br>
              <a:rPr lang="en-US" altLang="ja-JP" dirty="0">
                <a:ea typeface="ＤＦ特太ゴシック体" pitchFamily="1" charset="-128"/>
              </a:rPr>
            </a:br>
            <a:r>
              <a:rPr lang="ja-JP" altLang="en-US" dirty="0">
                <a:ea typeface="ＤＦ特太ゴシック体" pitchFamily="1" charset="-128"/>
              </a:rPr>
              <a:t>マナーモードにするか</a:t>
            </a:r>
            <a:br>
              <a:rPr lang="en-US" altLang="ja-JP" dirty="0">
                <a:ea typeface="ＤＦ特太ゴシック体" pitchFamily="1" charset="-128"/>
              </a:rPr>
            </a:br>
            <a:r>
              <a:rPr lang="ja-JP" altLang="en-US" dirty="0">
                <a:ea typeface="ＤＦ特太ゴシック体" pitchFamily="1" charset="-128"/>
              </a:rPr>
              <a:t>電源をお切りください。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5711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576" y="3723878"/>
            <a:ext cx="7704856" cy="857250"/>
          </a:xfrm>
        </p:spPr>
        <p:txBody>
          <a:bodyPr/>
          <a:lstStyle/>
          <a:p>
            <a:pPr algn="l" eaLnBrk="1" hangingPunct="1">
              <a:lnSpc>
                <a:spcPct val="141000"/>
              </a:lnSpc>
            </a:pPr>
            <a:r>
              <a:rPr lang="ja-JP" altLang="ja-JP" dirty="0"/>
              <a:t>関東以外は雪が吹き荒れた</a:t>
            </a:r>
            <a:br>
              <a:rPr lang="en-US" altLang="ja-JP" dirty="0"/>
            </a:br>
            <a:r>
              <a:rPr lang="ja-JP" altLang="ja-JP" dirty="0"/>
              <a:t>冬も終わり、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229105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576" y="3723878"/>
            <a:ext cx="7704856" cy="857250"/>
          </a:xfrm>
        </p:spPr>
        <p:txBody>
          <a:bodyPr/>
          <a:lstStyle/>
          <a:p>
            <a:pPr algn="l" eaLnBrk="1" hangingPunct="1">
              <a:lnSpc>
                <a:spcPct val="141000"/>
              </a:lnSpc>
            </a:pPr>
            <a:r>
              <a:rPr lang="ja-JP" altLang="ja-JP" dirty="0"/>
              <a:t>暖かい春が来て、卒業の</a:t>
            </a:r>
            <a:br>
              <a:rPr lang="en-US" altLang="ja-JP" dirty="0"/>
            </a:br>
            <a:r>
              <a:rPr lang="ja-JP" altLang="ja-JP" dirty="0"/>
              <a:t>ときとなりました</a:t>
            </a:r>
            <a:r>
              <a:rPr lang="ja-JP" altLang="en-US" dirty="0"/>
              <a:t>、と</a:t>
            </a:r>
          </a:p>
        </p:txBody>
      </p:sp>
    </p:spTree>
    <p:extLst>
      <p:ext uri="{BB962C8B-B14F-4D97-AF65-F5344CB8AC3E}">
        <p14:creationId xmlns:p14="http://schemas.microsoft.com/office/powerpoint/2010/main" val="27373640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576" y="3723878"/>
            <a:ext cx="7704856" cy="857250"/>
          </a:xfrm>
        </p:spPr>
        <p:txBody>
          <a:bodyPr/>
          <a:lstStyle/>
          <a:p>
            <a:pPr algn="l" eaLnBrk="1" hangingPunct="1">
              <a:lnSpc>
                <a:spcPct val="141000"/>
              </a:lnSpc>
            </a:pPr>
            <a:r>
              <a:rPr lang="ja-JP" altLang="ja-JP" dirty="0"/>
              <a:t>卒業式の式辞を始める予定でした。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397695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576" y="3723878"/>
            <a:ext cx="7704856" cy="857250"/>
          </a:xfrm>
        </p:spPr>
        <p:txBody>
          <a:bodyPr/>
          <a:lstStyle/>
          <a:p>
            <a:pPr algn="l" eaLnBrk="1" hangingPunct="1">
              <a:lnSpc>
                <a:spcPct val="141000"/>
              </a:lnSpc>
            </a:pPr>
            <a:r>
              <a:rPr lang="ja-JP" altLang="ja-JP" dirty="0"/>
              <a:t>しかし、始めに一言、</a:t>
            </a:r>
            <a:br>
              <a:rPr lang="en-US" altLang="ja-JP" dirty="0"/>
            </a:br>
            <a:r>
              <a:rPr lang="ja-JP" altLang="ja-JP" dirty="0"/>
              <a:t>このたびの地震について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90896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576" y="3723878"/>
            <a:ext cx="7704856" cy="857250"/>
          </a:xfrm>
        </p:spPr>
        <p:txBody>
          <a:bodyPr/>
          <a:lstStyle/>
          <a:p>
            <a:pPr algn="l" eaLnBrk="1" hangingPunct="1">
              <a:lnSpc>
                <a:spcPct val="141000"/>
              </a:lnSpc>
            </a:pPr>
            <a:r>
              <a:rPr lang="ja-JP" altLang="ja-JP" dirty="0"/>
              <a:t>触れなくてはいけません。</a:t>
            </a:r>
            <a:br>
              <a:rPr lang="en-US" altLang="ja-JP" dirty="0"/>
            </a:b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671713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576" y="3723878"/>
            <a:ext cx="7704856" cy="857250"/>
          </a:xfrm>
        </p:spPr>
        <p:txBody>
          <a:bodyPr/>
          <a:lstStyle/>
          <a:p>
            <a:pPr algn="l" eaLnBrk="1" hangingPunct="1">
              <a:lnSpc>
                <a:spcPct val="141000"/>
              </a:lnSpc>
            </a:pPr>
            <a:r>
              <a:rPr lang="ja-JP" altLang="en-US" dirty="0"/>
              <a:t>３</a:t>
            </a:r>
            <a:r>
              <a:rPr lang="ja-JP" altLang="ja-JP" dirty="0"/>
              <a:t>月</a:t>
            </a:r>
            <a:r>
              <a:rPr lang="ja-JP" altLang="en-US" dirty="0"/>
              <a:t>１１</a:t>
            </a:r>
            <a:r>
              <a:rPr lang="ja-JP" altLang="ja-JP" dirty="0"/>
              <a:t>日、東北地方の</a:t>
            </a:r>
            <a:br>
              <a:rPr lang="en-US" altLang="ja-JP" dirty="0"/>
            </a:br>
            <a:r>
              <a:rPr lang="ja-JP" altLang="ja-JP" dirty="0"/>
              <a:t>太平洋側を中心として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60184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576" y="3723878"/>
            <a:ext cx="7704856" cy="857250"/>
          </a:xfrm>
        </p:spPr>
        <p:txBody>
          <a:bodyPr/>
          <a:lstStyle/>
          <a:p>
            <a:pPr algn="l" eaLnBrk="1" hangingPunct="1">
              <a:lnSpc>
                <a:spcPct val="141000"/>
              </a:lnSpc>
            </a:pPr>
            <a:r>
              <a:rPr lang="ja-JP" altLang="ja-JP" dirty="0"/>
              <a:t>大きな地震が起こりました。</a:t>
            </a:r>
            <a:br>
              <a:rPr lang="en-US" altLang="ja-JP" dirty="0"/>
            </a:b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26875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576" y="3723878"/>
            <a:ext cx="7704856" cy="857250"/>
          </a:xfrm>
        </p:spPr>
        <p:txBody>
          <a:bodyPr/>
          <a:lstStyle/>
          <a:p>
            <a:pPr algn="l" eaLnBrk="1" hangingPunct="1">
              <a:lnSpc>
                <a:spcPct val="141000"/>
              </a:lnSpc>
            </a:pPr>
            <a:r>
              <a:rPr lang="ja-JP" altLang="ja-JP" dirty="0"/>
              <a:t>この地震で被害に遭われた方々に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96713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576" y="3723878"/>
            <a:ext cx="7704856" cy="857250"/>
          </a:xfrm>
        </p:spPr>
        <p:txBody>
          <a:bodyPr/>
          <a:lstStyle/>
          <a:p>
            <a:pPr algn="l" eaLnBrk="1" hangingPunct="1">
              <a:lnSpc>
                <a:spcPct val="141000"/>
              </a:lnSpc>
            </a:pPr>
            <a:r>
              <a:rPr lang="ja-JP" altLang="ja-JP" dirty="0"/>
              <a:t>心よりお見舞い申し上げます</a:t>
            </a:r>
            <a:r>
              <a:rPr lang="ja-JP" altLang="en-US" dirty="0"/>
              <a:t>。</a:t>
            </a:r>
            <a:br>
              <a:rPr lang="en-US" altLang="ja-JP" dirty="0"/>
            </a:b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2908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576" y="3723878"/>
            <a:ext cx="7704856" cy="857250"/>
          </a:xfrm>
        </p:spPr>
        <p:txBody>
          <a:bodyPr/>
          <a:lstStyle/>
          <a:p>
            <a:pPr algn="l"/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744367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576" y="3723878"/>
            <a:ext cx="7704856" cy="857250"/>
          </a:xfrm>
        </p:spPr>
        <p:txBody>
          <a:bodyPr/>
          <a:lstStyle/>
          <a:p>
            <a:pPr algn="l"/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10936858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827088" y="1491856"/>
            <a:ext cx="7772400" cy="1102519"/>
          </a:xfrm>
        </p:spPr>
        <p:txBody>
          <a:bodyPr/>
          <a:lstStyle/>
          <a:p>
            <a:pPr algn="l" eaLnBrk="1" hangingPunct="1"/>
            <a:r>
              <a:rPr lang="ja-JP" altLang="en-US" dirty="0">
                <a:ea typeface="ＤＦ特太ゴシック体" pitchFamily="1" charset="-128"/>
              </a:rPr>
              <a:t>保護者の皆様にお願いいたします。</a:t>
            </a:r>
            <a:br>
              <a:rPr lang="ja-JP" altLang="en-US" dirty="0">
                <a:ea typeface="ＤＦ特太ゴシック体" pitchFamily="1" charset="-128"/>
              </a:rPr>
            </a:br>
            <a:r>
              <a:rPr lang="ja-JP" altLang="en-US" dirty="0">
                <a:ea typeface="ＤＦ特太ゴシック体" pitchFamily="1" charset="-128"/>
              </a:rPr>
              <a:t>携帯電話は、マナーモードにするか電源をお切りください。</a:t>
            </a:r>
            <a:br>
              <a:rPr lang="ja-JP" altLang="en-US" dirty="0">
                <a:ea typeface="ＤＦ特太ゴシック体" pitchFamily="1" charset="-128"/>
              </a:rPr>
            </a:br>
            <a:r>
              <a:rPr lang="ja-JP" altLang="en-US" dirty="0">
                <a:ea typeface="ＤＦ特太ゴシック体" pitchFamily="1" charset="-128"/>
              </a:rPr>
              <a:t>よろしくお願いいたします。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09600" y="3543300"/>
            <a:ext cx="77724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720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国歌斉唱</a:t>
            </a:r>
            <a:endParaRPr lang="ja-JP" altLang="en-US" sz="3600">
              <a:solidFill>
                <a:srgbClr val="FFFF00"/>
              </a:solidFill>
              <a:latin typeface="ＤＦ特太ゴシック体" pitchFamily="1" charset="-128"/>
              <a:ea typeface="ＤＦ特太ゴシック体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07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1367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4" y="3363838"/>
            <a:ext cx="6408737" cy="897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1042988" y="4083918"/>
            <a:ext cx="6908800" cy="1059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ja-JP" altLang="en-US" sz="36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　</a:t>
            </a:r>
            <a:r>
              <a:rPr lang="ja-JP" altLang="en-US" sz="20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　 </a:t>
            </a:r>
            <a:r>
              <a:rPr lang="ja-JP" altLang="en-US" sz="36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き</a:t>
            </a:r>
            <a:r>
              <a:rPr lang="ja-JP" altLang="en-US" sz="8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  </a:t>
            </a:r>
            <a:r>
              <a:rPr lang="ja-JP" altLang="en-US" sz="36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み</a:t>
            </a:r>
            <a:r>
              <a:rPr lang="ja-JP" altLang="en-US" sz="14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 </a:t>
            </a:r>
            <a:r>
              <a:rPr lang="ja-JP" altLang="en-US" sz="36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が </a:t>
            </a:r>
            <a:r>
              <a:rPr lang="ja-JP" altLang="en-US" sz="2000" dirty="0" err="1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ー</a:t>
            </a:r>
            <a:r>
              <a:rPr lang="ja-JP" altLang="en-US" sz="20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    </a:t>
            </a:r>
            <a:r>
              <a:rPr lang="ja-JP" altLang="en-US" sz="36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よ </a:t>
            </a:r>
            <a:r>
              <a:rPr lang="ja-JP" altLang="en-US" sz="2000" dirty="0" err="1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ー</a:t>
            </a:r>
            <a:r>
              <a:rPr lang="ja-JP" altLang="en-US" sz="20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  </a:t>
            </a:r>
            <a:r>
              <a:rPr lang="ja-JP" altLang="en-US" sz="3600" dirty="0">
                <a:solidFill>
                  <a:srgbClr val="FFFF00"/>
                </a:solidFill>
                <a:latin typeface="ＤＦ特太ゴシック体" pitchFamily="1" charset="-128"/>
                <a:ea typeface="ＤＦ特太ゴシック体" pitchFamily="1" charset="-128"/>
              </a:rPr>
              <a:t>は</a:t>
            </a:r>
          </a:p>
        </p:txBody>
      </p:sp>
    </p:spTree>
    <p:extLst>
      <p:ext uri="{BB962C8B-B14F-4D97-AF65-F5344CB8AC3E}">
        <p14:creationId xmlns:p14="http://schemas.microsoft.com/office/powerpoint/2010/main" val="662204644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ＤＦ特太ゴシック体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デザインの設定">
  <a:themeElements>
    <a:clrScheme name="1_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デザインの設定">
      <a:majorFont>
        <a:latin typeface="ＤＦ特太ゴシック体"/>
        <a:ea typeface="ＤＦ特太ゴシック体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anchor="ctr"/>
      <a:lstStyle>
        <a:defPPr>
          <a:lnSpc>
            <a:spcPct val="140000"/>
          </a:lnSpc>
          <a:defRPr sz="4400" dirty="0">
            <a:solidFill>
              <a:srgbClr val="FFFF00"/>
            </a:solidFill>
            <a:latin typeface="ＭＳ 明朝" pitchFamily="17" charset="-128"/>
            <a:ea typeface="ＤＦ特太ゴシック体" pitchFamily="1" charset="-128"/>
          </a:defRPr>
        </a:defPPr>
      </a:lstStyle>
    </a:spDef>
  </a:objectDefaults>
  <a:extraClrSchemeLst>
    <a:extraClrScheme>
      <a:clrScheme name="1_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5_デザインの設定">
  <a:themeElements>
    <a:clrScheme name="5_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デザインの設定">
      <a:majorFont>
        <a:latin typeface="ＤＦ特太ゴシック体"/>
        <a:ea typeface="ＤＦ特太ゴシック体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6_デザインの設定">
  <a:themeElements>
    <a:clrScheme name="6_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デザインの設定">
      <a:majorFont>
        <a:latin typeface="ＤＦ特太ゴシック体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6_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ＤＦ特太ゴシック体"/>
        <a:ea typeface="ＤＦ特太ゴシック体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デザインの設定">
  <a:themeElements>
    <a:clrScheme name="3_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デザインの設定">
      <a:majorFont>
        <a:latin typeface="ＤＦ特太ゴシック体"/>
        <a:ea typeface="ＤＦ特太ゴシック体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デザインの設定">
  <a:themeElements>
    <a:clrScheme name="1_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デザインの設定">
      <a:majorFont>
        <a:latin typeface="ＤＦ特太ゴシック体"/>
        <a:ea typeface="ＤＦ特太ゴシック体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1374</TotalTime>
  <Words>190</Words>
  <Application>Microsoft Office PowerPoint</Application>
  <PresentationFormat>画面に合わせる (16:9)</PresentationFormat>
  <Paragraphs>20</Paragraphs>
  <Slides>33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7</vt:i4>
      </vt:variant>
      <vt:variant>
        <vt:lpstr>スライド タイトル</vt:lpstr>
      </vt:variant>
      <vt:variant>
        <vt:i4>33</vt:i4>
      </vt:variant>
    </vt:vector>
  </HeadingPairs>
  <TitlesOfParts>
    <vt:vector size="44" baseType="lpstr">
      <vt:lpstr>ＤＦ特太ゴシック体</vt:lpstr>
      <vt:lpstr>ＭＳ Ｐ明朝</vt:lpstr>
      <vt:lpstr>Arial</vt:lpstr>
      <vt:lpstr>Calibri</vt:lpstr>
      <vt:lpstr>デザインの設定</vt:lpstr>
      <vt:lpstr>1_デザインの設定</vt:lpstr>
      <vt:lpstr>5_デザインの設定</vt:lpstr>
      <vt:lpstr>6_デザインの設定</vt:lpstr>
      <vt:lpstr>2_標準デザイン</vt:lpstr>
      <vt:lpstr>4_デザインの設定</vt:lpstr>
      <vt:lpstr>8_デザインの設定</vt:lpstr>
      <vt:lpstr>PowerPoint プレゼンテーション</vt:lpstr>
      <vt:lpstr>─保護者の方へ─ 携帯電話は マナーモードにするか 電源をお切りください。</vt:lpstr>
      <vt:lpstr>PowerPoint プレゼンテーション</vt:lpstr>
      <vt:lpstr>保護者の皆様にお願いいたします。 携帯電話は、マナーモードにするか電源をお切りください。 よろしくお願いいたします。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学 校 長 式 辞</vt:lpstr>
      <vt:lpstr>PowerPoint プレゼンテーション</vt:lpstr>
      <vt:lpstr>関東以外は雪が吹き荒れた 冬も終わり、</vt:lpstr>
      <vt:lpstr>暖かい春が来て、卒業の ときとなりました、と</vt:lpstr>
      <vt:lpstr>卒業式の式辞を始める予定でした。</vt:lpstr>
      <vt:lpstr>しかし、始めに一言、 このたびの地震について</vt:lpstr>
      <vt:lpstr>触れなくてはいけません。 </vt:lpstr>
      <vt:lpstr>３月１１日、東北地方の 太平洋側を中心として</vt:lpstr>
      <vt:lpstr>大きな地震が起こりました。 </vt:lpstr>
      <vt:lpstr>この地震で被害に遭われた方々に</vt:lpstr>
      <vt:lpstr>心よりお見舞い申し上げます。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高等部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─保護者の方へ─ 携帯電話はマナーモードにするか電源をお切りください。</dc:title>
  <dc:creator>筑波大学附属聴覚特別支援学校</dc:creator>
  <cp:lastModifiedBy>mini5 iPad</cp:lastModifiedBy>
  <cp:revision>222</cp:revision>
  <dcterms:created xsi:type="dcterms:W3CDTF">2010-02-25T02:44:06Z</dcterms:created>
  <dcterms:modified xsi:type="dcterms:W3CDTF">2025-07-21T11:51:46Z</dcterms:modified>
</cp:coreProperties>
</file>